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9095C-B65B-49AE-80ED-1368F45BC19B}" type="datetimeFigureOut">
              <a:rPr lang="ro-RO" smtClean="0"/>
              <a:t>21.01.2016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25E93-6CB9-47E0-8A4F-EF89C55BBF57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  <p:pic>
        <p:nvPicPr>
          <p:cNvPr id="5" name="Imagine 4" descr="123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142852"/>
            <a:ext cx="1285884" cy="981771"/>
          </a:xfrm>
          <a:prstGeom prst="rect">
            <a:avLst/>
          </a:prstGeom>
        </p:spPr>
      </p:pic>
      <p:sp>
        <p:nvSpPr>
          <p:cNvPr id="6" name="Dreptunghi 5"/>
          <p:cNvSpPr/>
          <p:nvPr userDrawn="1"/>
        </p:nvSpPr>
        <p:spPr>
          <a:xfrm>
            <a:off x="1357290" y="2071678"/>
            <a:ext cx="364333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reptunghi 7"/>
          <p:cNvSpPr/>
          <p:nvPr userDrawn="1"/>
        </p:nvSpPr>
        <p:spPr>
          <a:xfrm>
            <a:off x="3500430" y="2857496"/>
            <a:ext cx="714380" cy="714380"/>
          </a:xfrm>
          <a:prstGeom prst="rect">
            <a:avLst/>
          </a:prstGeom>
          <a:gradFill flip="none" rotWithShape="1">
            <a:gsLst>
              <a:gs pos="11000">
                <a:schemeClr val="accent1">
                  <a:lumMod val="50000"/>
                  <a:alpha val="39000"/>
                </a:schemeClr>
              </a:gs>
              <a:gs pos="65000">
                <a:schemeClr val="accent4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  <a:gs pos="6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Dreptunghi 8"/>
          <p:cNvSpPr/>
          <p:nvPr userDrawn="1"/>
        </p:nvSpPr>
        <p:spPr>
          <a:xfrm>
            <a:off x="1785918" y="2857496"/>
            <a:ext cx="714380" cy="714380"/>
          </a:xfrm>
          <a:prstGeom prst="rect">
            <a:avLst/>
          </a:prstGeom>
          <a:gradFill flip="none" rotWithShape="1">
            <a:gsLst>
              <a:gs pos="11000">
                <a:schemeClr val="accent1">
                  <a:lumMod val="50000"/>
                  <a:alpha val="39000"/>
                </a:schemeClr>
              </a:gs>
              <a:gs pos="65000">
                <a:schemeClr val="accent4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  <a:gs pos="6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9"/>
          <p:cNvSpPr/>
          <p:nvPr userDrawn="1"/>
        </p:nvSpPr>
        <p:spPr>
          <a:xfrm>
            <a:off x="2714612" y="3286124"/>
            <a:ext cx="714380" cy="714380"/>
          </a:xfrm>
          <a:prstGeom prst="rect">
            <a:avLst/>
          </a:prstGeom>
          <a:gradFill flip="none" rotWithShape="1">
            <a:gsLst>
              <a:gs pos="11000">
                <a:schemeClr val="accent1">
                  <a:lumMod val="50000"/>
                  <a:alpha val="39000"/>
                </a:schemeClr>
              </a:gs>
              <a:gs pos="65000">
                <a:schemeClr val="accent4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  <a:gs pos="6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Dreptunghi 10"/>
          <p:cNvSpPr/>
          <p:nvPr userDrawn="1"/>
        </p:nvSpPr>
        <p:spPr>
          <a:xfrm>
            <a:off x="2643174" y="4071942"/>
            <a:ext cx="1285884" cy="1285884"/>
          </a:xfrm>
          <a:prstGeom prst="rect">
            <a:avLst/>
          </a:prstGeom>
          <a:gradFill flip="none" rotWithShape="1">
            <a:gsLst>
              <a:gs pos="11000">
                <a:schemeClr val="accent1">
                  <a:lumMod val="50000"/>
                  <a:alpha val="39000"/>
                </a:schemeClr>
              </a:gs>
              <a:gs pos="65000">
                <a:schemeClr val="accent4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  <a:gs pos="6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Triunghi isoscel 11"/>
          <p:cNvSpPr/>
          <p:nvPr userDrawn="1"/>
        </p:nvSpPr>
        <p:spPr>
          <a:xfrm>
            <a:off x="1357290" y="142852"/>
            <a:ext cx="3643338" cy="1928826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o-RO" smtClean="0"/>
              <a:t>dfgdaghsgfs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BEB48-2669-4286-8C39-7FABC931C76A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1</a:t>
            </a:fld>
            <a:endParaRPr lang="ro-RO"/>
          </a:p>
        </p:txBody>
      </p:sp>
      <p:sp>
        <p:nvSpPr>
          <p:cNvPr id="7" name="Substituent subsol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ea cu 5 colţuri 1"/>
          <p:cNvSpPr/>
          <p:nvPr/>
        </p:nvSpPr>
        <p:spPr>
          <a:xfrm>
            <a:off x="3929058" y="642918"/>
            <a:ext cx="142876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3" name="Stea cu 5 colţuri 2"/>
          <p:cNvSpPr/>
          <p:nvPr/>
        </p:nvSpPr>
        <p:spPr>
          <a:xfrm>
            <a:off x="4081458" y="795318"/>
            <a:ext cx="142876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Stea cu 5 colţuri 3"/>
          <p:cNvSpPr/>
          <p:nvPr/>
        </p:nvSpPr>
        <p:spPr>
          <a:xfrm>
            <a:off x="4429124" y="500042"/>
            <a:ext cx="142876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Stea cu 5 colţuri 4"/>
          <p:cNvSpPr/>
          <p:nvPr/>
        </p:nvSpPr>
        <p:spPr>
          <a:xfrm>
            <a:off x="4929190" y="857232"/>
            <a:ext cx="142876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3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231 L 5.55112E-17 0.3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231 L 5.55112E-17 0.333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231 L 5.55112E-17 0.3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231 L 5.55112E-17 0.3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uton acțiune: Înapoi sau Anteriorul 1">
            <a:hlinkClick r:id="" action="ppaction://hlinkshowjump?jump=firstslide" highlightClick="1"/>
          </p:cNvPr>
          <p:cNvSpPr/>
          <p:nvPr/>
        </p:nvSpPr>
        <p:spPr>
          <a:xfrm>
            <a:off x="357158" y="6286520"/>
            <a:ext cx="571504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3" name="Oval 2"/>
          <p:cNvSpPr/>
          <p:nvPr/>
        </p:nvSpPr>
        <p:spPr>
          <a:xfrm>
            <a:off x="3571868" y="714356"/>
            <a:ext cx="2857520" cy="1928826"/>
          </a:xfrm>
          <a:prstGeom prst="ellipse">
            <a:avLst/>
          </a:prstGeom>
          <a:solidFill>
            <a:srgbClr val="4F81BD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Dreptunghi rotunjit 3"/>
          <p:cNvSpPr/>
          <p:nvPr/>
        </p:nvSpPr>
        <p:spPr>
          <a:xfrm>
            <a:off x="4857752" y="1643050"/>
            <a:ext cx="2643206" cy="2357454"/>
          </a:xfrm>
          <a:prstGeom prst="roundRect">
            <a:avLst/>
          </a:prstGeom>
          <a:noFill/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Dreptunghi rotunjit 4"/>
          <p:cNvSpPr/>
          <p:nvPr/>
        </p:nvSpPr>
        <p:spPr>
          <a:xfrm>
            <a:off x="6715140" y="857232"/>
            <a:ext cx="1643074" cy="1357322"/>
          </a:xfrm>
          <a:prstGeom prst="roundRect">
            <a:avLst/>
          </a:prstGeom>
          <a:solidFill>
            <a:schemeClr val="accent6">
              <a:lumMod val="75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smtClean="0"/>
              <a:t>21.01.2016</a:t>
            </a: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BEB48-2669-4286-8C39-7FABC931C76A}" type="slidenum">
              <a:rPr lang="ro-RO" smtClean="0"/>
              <a:t>4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smtClean="0"/>
              <a:t>dfgdaghsgfs</a:t>
            </a:r>
            <a:endParaRPr lang="ro-RO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</Words>
  <Application>Microsoft Office PowerPoint</Application>
  <PresentationFormat>Expunere pe ecran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5" baseType="lpstr">
      <vt:lpstr>Temă Office</vt:lpstr>
      <vt:lpstr>Diapozitivul 1</vt:lpstr>
      <vt:lpstr>Diapozitivul 2</vt:lpstr>
      <vt:lpstr>Diapozitivul 3</vt:lpstr>
      <vt:lpstr>Diapozitivul 4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2</cp:revision>
  <dcterms:created xsi:type="dcterms:W3CDTF">2016-01-21T08:36:30Z</dcterms:created>
  <dcterms:modified xsi:type="dcterms:W3CDTF">2016-01-21T08:51:08Z</dcterms:modified>
</cp:coreProperties>
</file>